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7" r:id="rId3"/>
    <p:sldId id="276" r:id="rId4"/>
    <p:sldId id="274" r:id="rId5"/>
    <p:sldId id="258" r:id="rId6"/>
    <p:sldId id="257" r:id="rId7"/>
    <p:sldId id="264" r:id="rId8"/>
    <p:sldId id="272" r:id="rId9"/>
    <p:sldId id="259" r:id="rId10"/>
    <p:sldId id="265" r:id="rId11"/>
    <p:sldId id="270" r:id="rId12"/>
    <p:sldId id="267" r:id="rId13"/>
    <p:sldId id="273" r:id="rId14"/>
    <p:sldId id="266" r:id="rId15"/>
    <p:sldId id="268" r:id="rId16"/>
    <p:sldId id="263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5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5576" y="0"/>
            <a:ext cx="77048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Пожарная безопасность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период новогодних каникул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55576" y="980728"/>
            <a:ext cx="712879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Анализ обстановки с пожарами за 11 месяцев 2020 года в городе Нижний Тагил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 11 месяцев 2020 года на территории города Нижний Тагил произошло 683 пожара (2019г.- 749 пожаров) – снижение на 8,8%. В результате пожаров погибли 14 человек (2019г. – 16). Детей среди погибших нет (2019г. 1– ребёнок). Травмы различной степени тяжести получили 8 человек (2019г.-13).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Категории погибших: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Безработный -9 (2019г.-9),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Пенсионер – 1 (2019г.-4),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Рабочий – 2 (2019г. – 0).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Ребенок школьного возраста – 0 (2019г. – 1)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 установлено - 2 (2019г.-2)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Прочее трудоспособное население - 0   (2019г.- 2)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Распределение количества погибших по основным причинам пожаров: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Неосторожное обращение с огнем – 10 (2019г.-9),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увеличение на 11,1 %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Из них: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неосторожное обращение с огнем при курении - 7(2019г. – 5)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увеличение на 28,6%.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Нарушение правил устройства и эксплуатации электрооборудования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- 4 (2019г.- 3) –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увеличение на 33,3%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Поджог  - 0 (2019г. -3).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Прочие причины - 0 (2019 г. – 1).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9 из 14 погибших находились в нетрезвом состоянии.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Распределение количества погибших по основным объектам пожаров: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Жилой сектор – 14 (2019г.-16), из них: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- жилые дома – 10(2019г.-12),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- садовый  дом – 1(2019г.-4),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баня – 1 (2019г.-0);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- прочие объекты жилого сектора -2 (2019г.-0).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оронина\Desktop\Пожарная безопасность во время Новогодних кан\6. ППБ - печ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045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Воронина\Desktop\Пожарная безопасность во время Новогодних кан\10. Безопасность - не оставлять дет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оронина\Desktop\Пожарная безопасность во время Новогодних кан\11.Безопасность - огнетушитель в маши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525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оронина\Desktop\Пожарная безопасность во время Новогодних кан\12. Безопасность - приотехн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6453336" cy="6453336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 descr="Картинки по запросу орден отечественной войны 1 степени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орден отечественной войны 1 степени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C:\Users\Воронина\Desktop\Пожарная безопасность во время Новогодних кан\13. Безопасноть - расскажи детям о П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оронина\Desktop\Пожарная безопасность во время Новогодних кан\14.Безопасность- не курить в посте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оронина\Desktop\Пожарная безопасность во время Новогодних кан\15. Безопасность - прорезд для спецтех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5753100" cy="57531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оронина\Desktop\Пожарная безопасность во время Новогодних кан\16. Безопасностьь - паблики МЧ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563888" y="1119225"/>
            <a:ext cx="51125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Анализ обстановки с пожарами за 11 месяцев 2020 года в городе Нижний Тагил</a:t>
            </a:r>
            <a:endParaRPr lang="ru-RU" sz="1400" dirty="0" smtClean="0"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 причинам пожары распределились следующим образом: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-неосторожное обращение с огнем – 523 (2019г. - 592)-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снижение на 11,7%;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-нарушение правил устройства и эксплуатации электрооборудования–63 (2019г.-57),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рост на 10,5%,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-нарушение правил устройства и эксплуатации печного отопления – 29(2019г. - 43)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снижение на 32,6%;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-нарушение правил устройства и эксплуатации транспортных средств – 22 (2019г.– 12)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увеличение на 83,3%;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-поджог – 38 (2019г. – 34) –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рост 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11,8%;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-прочие причины – 8 (2019г. – 11) -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снижение на 27,3%;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2" descr="C:\Users\Воронина\Desktop\Пожарная безопасность во время Новогодних кан\7. Извеща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2748230" cy="3888432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оронина\Desktop\Пожарная безопасность во время Новогодних кан\9. При пожаре - 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315200" cy="5176416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8194" name="Acrobat Document" r:id="rId3" imgW="8020016" imgH="5667355" progId="AcroExch.Document.11">
              <p:embed/>
            </p:oleObj>
          </a:graphicData>
        </a:graphic>
      </p:graphicFrame>
    </p:spTree>
  </p:cSld>
  <p:clrMapOvr>
    <a:masterClrMapping/>
  </p:clrMapOvr>
  <p:transition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48" y="5857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" name="Picture 2" descr="C:\Users\Воронина\Desktop\Пожарная безопасность во время Новогодних кан\1. Безопасная ё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42963"/>
            <a:ext cx="7315200" cy="5172075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ронина\Desktop\Пожарная безопасность во время Новогодних кан\2. Выбор пиротех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95350"/>
            <a:ext cx="7315200" cy="50673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3074" name="Acrobat Document" r:id="rId3" imgW="8020016" imgH="5667355" progId="AcroExch.Document.11">
              <p:embed/>
            </p:oleObj>
          </a:graphicData>
        </a:graphic>
      </p:graphicFrame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оронина\Desktop\Пожарная безопасность во время Новогодних кан\4. Электрические гирлян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42963"/>
            <a:ext cx="7315200" cy="5172075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5122" name="Acrobat Document" r:id="rId3" imgW="8020016" imgH="5667355" progId="AcroExch.Document.11">
              <p:embed/>
            </p:oleObj>
          </a:graphicData>
        </a:graphic>
      </p:graphicFrame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B5E8F3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231</TotalTime>
  <Words>407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Апекс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Макарова</dc:creator>
  <cp:lastModifiedBy>Воронина</cp:lastModifiedBy>
  <cp:revision>40</cp:revision>
  <dcterms:created xsi:type="dcterms:W3CDTF">2019-12-04T10:28:46Z</dcterms:created>
  <dcterms:modified xsi:type="dcterms:W3CDTF">2020-12-18T06:30:35Z</dcterms:modified>
</cp:coreProperties>
</file>