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78" r:id="rId4"/>
    <p:sldId id="279" r:id="rId5"/>
    <p:sldId id="277" r:id="rId6"/>
    <p:sldId id="276" r:id="rId7"/>
    <p:sldId id="27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8C2DE9-A37F-4ED2-AC0D-A69E842F357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DC9DF6-B293-44B9-B048-7870A8CA4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87624" y="188640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 дорожной безопасности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новогодних каникул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Правила безопасности во время новогодних каник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048672" cy="453650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7536" t="11824" r="48369" b="9419"/>
          <a:stretch>
            <a:fillRect/>
          </a:stretch>
        </p:blipFill>
        <p:spPr bwMode="auto">
          <a:xfrm>
            <a:off x="2123728" y="116632"/>
            <a:ext cx="4464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7216" t="14429" r="47888" b="10220"/>
          <a:stretch>
            <a:fillRect/>
          </a:stretch>
        </p:blipFill>
        <p:spPr bwMode="auto">
          <a:xfrm>
            <a:off x="1979712" y="332656"/>
            <a:ext cx="4824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7857" t="11824" r="49172" b="11824"/>
          <a:stretch>
            <a:fillRect/>
          </a:stretch>
        </p:blipFill>
        <p:spPr bwMode="auto">
          <a:xfrm>
            <a:off x="2287300" y="180975"/>
            <a:ext cx="4569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Воронина\Desktop\Пожарная безопасность во время новогодних каникул\20. Безопасность - одеваться тепл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Воронина\Desktop\Пожарная безопасность во время новогодних каникул\19. Безопасность -рыба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оронина\Desktop\Пожарная безопасность во время новогодних каникул\18.Безопасность -оборудованные скло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48" y="5857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5601" name="Picture 1" descr="C:\Users\Воронина\Desktop\Пожарная безопасность во время новогодних каникул\17.Безопасность- катание на тюбин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B5E8F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Макарова</dc:creator>
  <cp:lastModifiedBy>Воронина</cp:lastModifiedBy>
  <cp:revision>42</cp:revision>
  <dcterms:created xsi:type="dcterms:W3CDTF">2019-12-04T10:28:46Z</dcterms:created>
  <dcterms:modified xsi:type="dcterms:W3CDTF">2020-12-18T05:34:38Z</dcterms:modified>
</cp:coreProperties>
</file>