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Прямая соединительная линия 89"/>
          <p:cNvCxnSpPr/>
          <p:nvPr/>
        </p:nvCxnSpPr>
        <p:spPr>
          <a:xfrm>
            <a:off x="8305800" y="1524000"/>
            <a:ext cx="0" cy="3886200"/>
          </a:xfrm>
          <a:prstGeom prst="line">
            <a:avLst/>
          </a:prstGeom>
          <a:ln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2819400" y="1524000"/>
            <a:ext cx="0" cy="2514600"/>
          </a:xfrm>
          <a:prstGeom prst="line">
            <a:avLst/>
          </a:prstGeom>
          <a:ln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4648200" y="1524000"/>
            <a:ext cx="0" cy="2590800"/>
          </a:xfrm>
          <a:prstGeom prst="line">
            <a:avLst/>
          </a:prstGeom>
          <a:ln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6477000" y="1524000"/>
            <a:ext cx="0" cy="3048000"/>
          </a:xfrm>
          <a:prstGeom prst="line">
            <a:avLst/>
          </a:prstGeom>
          <a:ln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1066800" y="1524000"/>
            <a:ext cx="0" cy="2819400"/>
          </a:xfrm>
          <a:prstGeom prst="line">
            <a:avLst/>
          </a:prstGeom>
          <a:ln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524000" y="11430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200400" y="11430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029200" y="11430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685800" y="685800"/>
            <a:ext cx="838200" cy="838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класс</a:t>
            </a:r>
            <a:endParaRPr lang="ru-RU" sz="14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2362200" y="685800"/>
            <a:ext cx="838200" cy="838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класс</a:t>
            </a:r>
            <a:endParaRPr lang="ru-RU" sz="14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4191000" y="685800"/>
            <a:ext cx="838200" cy="838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класс</a:t>
            </a:r>
            <a:endParaRPr lang="ru-RU" sz="14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6096000" y="685800"/>
            <a:ext cx="838200" cy="838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класс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9600" y="1676400"/>
            <a:ext cx="82296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 extrusionH="57150">
              <a:bevelT w="38100" h="38100" prst="angle"/>
            </a:sp3d>
          </a:bodyPr>
          <a:lstStyle/>
          <a:p>
            <a:pPr algn="ctr"/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Оценка достижения обучающимися планируемых результатов ООП – личностных, </a:t>
            </a:r>
            <a:r>
              <a:rPr lang="ru-RU" sz="1050" b="1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, предметных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09600" y="2133600"/>
            <a:ext cx="1524000" cy="533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Предметные диагностические работы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09600" y="2743200"/>
            <a:ext cx="1524000" cy="381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Комплексные работы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209800" y="2133600"/>
            <a:ext cx="1524000" cy="533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Предметные диагностические работы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810000" y="2133600"/>
            <a:ext cx="1524000" cy="533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Предметные диагностические работы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410200" y="2133600"/>
            <a:ext cx="1676400" cy="533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Предметные диагностические работы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209800" y="2743200"/>
            <a:ext cx="1524000" cy="381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Комплексные работы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810000" y="2743200"/>
            <a:ext cx="1524000" cy="381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Комплексные работы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410200" y="2743200"/>
            <a:ext cx="1676400" cy="381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Комплексные работы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162800" y="4800600"/>
            <a:ext cx="1676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НИКО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162800" y="4038600"/>
            <a:ext cx="1676400" cy="304800"/>
          </a:xfrm>
          <a:prstGeom prst="rect">
            <a:avLst/>
          </a:prstGeom>
          <a:solidFill>
            <a:srgbClr val="00B0F0"/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Собеседование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162800" y="5181600"/>
            <a:ext cx="16764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PISA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410200" y="4419600"/>
            <a:ext cx="16764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TIMSS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85800" y="5562600"/>
            <a:ext cx="81534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 extrusionH="57150">
              <a:bevelT w="38100" h="38100" prst="angle"/>
            </a:sp3d>
          </a:bodyPr>
          <a:lstStyle/>
          <a:p>
            <a:pPr algn="ctr"/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Оценка соответствия условий ООП федеральным требованиям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85800" y="6019800"/>
            <a:ext cx="8153400" cy="381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 extrusionH="57150">
              <a:bevelT w="38100" h="38100" prst="angle"/>
            </a:sp3d>
          </a:bodyPr>
          <a:lstStyle/>
          <a:p>
            <a:pPr algn="ctr"/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Контроль полноты реализации рабочих программ учебных предметов и внеурочной деятельности, учебного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плана 5-9 классов, </a:t>
            </a:r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плана внеурочной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деятельности 5-9 классов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85800" y="6477000"/>
            <a:ext cx="8153400" cy="152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 extrusionH="57150">
              <a:bevelT w="38100" h="38100" prst="angle"/>
            </a:sp3d>
          </a:bodyPr>
          <a:lstStyle/>
          <a:p>
            <a:pPr algn="ctr"/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Оценка удовлетворенности качеством образовательных услуг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Левая круглая скобка 45"/>
          <p:cNvSpPr/>
          <p:nvPr/>
        </p:nvSpPr>
        <p:spPr>
          <a:xfrm>
            <a:off x="381000" y="1828800"/>
            <a:ext cx="152400" cy="4724400"/>
          </a:xfrm>
          <a:prstGeom prst="leftBracket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43997" y="1828800"/>
            <a:ext cx="400110" cy="43434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Контрольно-оценочные мероприятия ВСОКО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7924800" y="685800"/>
            <a:ext cx="838200" cy="838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класс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68" name="Прямая со стрелкой 67"/>
          <p:cNvCxnSpPr/>
          <p:nvPr/>
        </p:nvCxnSpPr>
        <p:spPr>
          <a:xfrm>
            <a:off x="6934200" y="11430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7" name="Прямоугольник 106"/>
          <p:cNvSpPr/>
          <p:nvPr/>
        </p:nvSpPr>
        <p:spPr>
          <a:xfrm>
            <a:off x="7162800" y="2133600"/>
            <a:ext cx="1676400" cy="533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Предметные диагностические работы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7162800" y="2743200"/>
            <a:ext cx="1676400" cy="381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Комплексные работы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609600" y="4038600"/>
            <a:ext cx="15240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НИКО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2209800" y="4038600"/>
            <a:ext cx="15240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НИКО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3810000" y="4038600"/>
            <a:ext cx="15240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НИКО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5410200" y="4038600"/>
            <a:ext cx="1676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НИКО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609600" y="3657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2209800" y="3657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3810000" y="3657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5410200" y="3657600"/>
            <a:ext cx="16764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7162800" y="3200400"/>
            <a:ext cx="1676400" cy="381000"/>
          </a:xfrm>
          <a:prstGeom prst="rect">
            <a:avLst/>
          </a:prstGeom>
          <a:solidFill>
            <a:srgbClr val="FFC000"/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Индивидуальный проект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609600" y="3200400"/>
            <a:ext cx="1524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Областные ДКР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2209800" y="3200400"/>
            <a:ext cx="1524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Областные ДКР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Прямоугольник 128"/>
          <p:cNvSpPr/>
          <p:nvPr/>
        </p:nvSpPr>
        <p:spPr>
          <a:xfrm>
            <a:off x="3810000" y="3200400"/>
            <a:ext cx="1524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Областные ДКР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5410200" y="3200400"/>
            <a:ext cx="16764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Областные ДКР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7162800" y="3657600"/>
            <a:ext cx="16764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Областные ДКР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Прямоугольник 138"/>
          <p:cNvSpPr/>
          <p:nvPr/>
        </p:nvSpPr>
        <p:spPr>
          <a:xfrm>
            <a:off x="7162800" y="4419600"/>
            <a:ext cx="1676400" cy="304800"/>
          </a:xfrm>
          <a:prstGeom prst="rect">
            <a:avLst/>
          </a:prstGeom>
          <a:solidFill>
            <a:srgbClr val="FF0000"/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ГИА-9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107</Words>
  <Application>Microsoft Office PowerPoint</Application>
  <PresentationFormat>Экран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</dc:creator>
  <cp:lastModifiedBy>Шушаров</cp:lastModifiedBy>
  <cp:revision>37</cp:revision>
  <dcterms:created xsi:type="dcterms:W3CDTF">2019-10-29T11:58:27Z</dcterms:created>
  <dcterms:modified xsi:type="dcterms:W3CDTF">2019-10-31T08:07:33Z</dcterms:modified>
</cp:coreProperties>
</file>