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Прямая соединительная линия 51"/>
          <p:cNvCxnSpPr/>
          <p:nvPr/>
        </p:nvCxnSpPr>
        <p:spPr>
          <a:xfrm>
            <a:off x="3581400" y="1524000"/>
            <a:ext cx="0" cy="1676400"/>
          </a:xfrm>
          <a:prstGeom prst="line">
            <a:avLst/>
          </a:prstGeom>
          <a:ln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5715000" y="1524000"/>
            <a:ext cx="0" cy="1676400"/>
          </a:xfrm>
          <a:prstGeom prst="line">
            <a:avLst/>
          </a:prstGeom>
          <a:ln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7772400" y="1524000"/>
            <a:ext cx="0" cy="3200400"/>
          </a:xfrm>
          <a:prstGeom prst="line">
            <a:avLst/>
          </a:prstGeom>
          <a:ln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1600200" y="1524000"/>
            <a:ext cx="0" cy="2133600"/>
          </a:xfrm>
          <a:prstGeom prst="line">
            <a:avLst/>
          </a:prstGeom>
          <a:ln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981200" y="11430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038600" y="11430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6096000" y="1143000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1143000" y="685800"/>
            <a:ext cx="838200" cy="838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oftRound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класс</a:t>
            </a:r>
            <a:endParaRPr lang="ru-RU" sz="14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3200400" y="685800"/>
            <a:ext cx="838200" cy="838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oftRound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класс</a:t>
            </a:r>
            <a:endParaRPr lang="ru-RU" sz="14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5257800" y="685800"/>
            <a:ext cx="838200" cy="838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oftRound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класс</a:t>
            </a:r>
            <a:endParaRPr lang="ru-RU" sz="14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7391400" y="685800"/>
            <a:ext cx="838200" cy="838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oftRound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класс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066800" y="1676400"/>
            <a:ext cx="7467600" cy="3048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3d extrusionH="57150">
              <a:bevelT w="38100" h="38100" prst="angle"/>
            </a:sp3d>
          </a:bodyPr>
          <a:lstStyle/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Оценка достижения обучающимися планируемых результатов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ООП – личностных, 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, предметных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066800" y="2133600"/>
            <a:ext cx="1524000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Диагностика готовности к школьному обучению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066800" y="2819400"/>
            <a:ext cx="1524000" cy="533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Предметные диагностические работы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066800" y="3505200"/>
            <a:ext cx="1524000" cy="381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Комплексные работы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895600" y="2133600"/>
            <a:ext cx="1524000" cy="533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Предметные диагностические работы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953000" y="2133600"/>
            <a:ext cx="1524000" cy="533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Предметные диагностические работы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010400" y="2133600"/>
            <a:ext cx="1524000" cy="533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Предметные диагностические работы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895600" y="2819400"/>
            <a:ext cx="1524000" cy="381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Комплексные работы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953000" y="2819400"/>
            <a:ext cx="1524000" cy="381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Комплексные работы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010400" y="2819400"/>
            <a:ext cx="1524000" cy="381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Комплексные работы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010400" y="3276600"/>
            <a:ext cx="15240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НИКО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010400" y="36576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7010400" y="4038600"/>
            <a:ext cx="1524000" cy="304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PIRLS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010400" y="4419600"/>
            <a:ext cx="15240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TIMSS</a:t>
            </a: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066800" y="5257800"/>
            <a:ext cx="7467600" cy="3048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3d extrusionH="57150">
              <a:bevelT w="38100" h="38100" prst="angle"/>
            </a:sp3d>
          </a:bodyPr>
          <a:lstStyle/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Оценка соответствия условий ООП федеральным требованиям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066800" y="5638800"/>
            <a:ext cx="7467600" cy="6096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3d extrusionH="57150">
              <a:bevelT w="38100" h="38100" prst="angle"/>
            </a:sp3d>
          </a:bodyPr>
          <a:lstStyle/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Контроль полноты реализации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программ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учебных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предметов и программ внеурочной деятельности, учебного плана 1-4 классов, плана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внеурочной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деятельности 1-4 классов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066800" y="6324600"/>
            <a:ext cx="7467600" cy="3048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3d extrusionH="57150">
              <a:bevelT w="38100" h="38100" prst="angle"/>
            </a:sp3d>
          </a:bodyPr>
          <a:lstStyle/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удовлетворенности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качеством образовательных услуг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Левая круглая скобка 45"/>
          <p:cNvSpPr/>
          <p:nvPr/>
        </p:nvSpPr>
        <p:spPr>
          <a:xfrm>
            <a:off x="838200" y="1828800"/>
            <a:ext cx="76200" cy="4724400"/>
          </a:xfrm>
          <a:prstGeom prst="leftBracket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TextBox 47"/>
          <p:cNvSpPr txBox="1"/>
          <p:nvPr/>
        </p:nvSpPr>
        <p:spPr>
          <a:xfrm>
            <a:off x="304800" y="1828800"/>
            <a:ext cx="400110" cy="4343400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Контрольно-оценочные мероприятия ВСОКО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84</Words>
  <Application>Microsoft Office PowerPoint</Application>
  <PresentationFormat>Экран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я</dc:creator>
  <cp:lastModifiedBy>Шушаров</cp:lastModifiedBy>
  <cp:revision>33</cp:revision>
  <dcterms:created xsi:type="dcterms:W3CDTF">2019-10-29T11:58:27Z</dcterms:created>
  <dcterms:modified xsi:type="dcterms:W3CDTF">2019-10-31T08:03:33Z</dcterms:modified>
</cp:coreProperties>
</file>