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8956F7-103C-4AC7-B3B4-7E6C167EC169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CB1ABCE-98F3-4F57-B852-430436F80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2952328"/>
          </a:xfrm>
        </p:spPr>
        <p:txBody>
          <a:bodyPr/>
          <a:lstStyle/>
          <a:p>
            <a:pPr algn="ctr"/>
            <a:r>
              <a:rPr lang="ru-RU" sz="5400" dirty="0" smtClean="0"/>
              <a:t>«Засветись! </a:t>
            </a:r>
            <a:br>
              <a:rPr lang="ru-RU" sz="5400" dirty="0" smtClean="0"/>
            </a:br>
            <a:r>
              <a:rPr lang="ru-RU" sz="5400" dirty="0" smtClean="0"/>
              <a:t>Стань заметней на дороге»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2656"/>
            <a:ext cx="7772400" cy="720080"/>
          </a:xfrm>
        </p:spPr>
        <p:txBody>
          <a:bodyPr/>
          <a:lstStyle/>
          <a:p>
            <a:pPr algn="ctr"/>
            <a:r>
              <a:rPr lang="ru-RU" dirty="0" smtClean="0"/>
              <a:t>Акция  отряда юных инспекторов школы «Дорожный патруль»</a:t>
            </a:r>
            <a:endParaRPr lang="ru-RU" dirty="0"/>
          </a:p>
        </p:txBody>
      </p:sp>
    </p:spTree>
  </p:cSld>
  <p:clrMapOvr>
    <a:masterClrMapping/>
  </p:clrMapOvr>
  <p:transition advTm="117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термонаклейки</a:t>
            </a:r>
            <a:endParaRPr lang="ru-RU" dirty="0"/>
          </a:p>
        </p:txBody>
      </p:sp>
      <p:pic>
        <p:nvPicPr>
          <p:cNvPr id="6146" name="Picture 2" descr="общ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596844" cy="434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32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772400" cy="5662864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/>
              <a:ea typeface="Times New Roman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/>
                <a:ea typeface="Times New Roman"/>
              </a:rPr>
              <a:t>Уважаемые родители!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/>
                <a:ea typeface="Times New Roman"/>
              </a:rPr>
              <a:t>СПЕШИТЕ!</a:t>
            </a:r>
          </a:p>
          <a:p>
            <a:pPr>
              <a:buNone/>
            </a:pPr>
            <a:endParaRPr lang="ru-RU" sz="4000" b="1" dirty="0" smtClean="0">
              <a:latin typeface="Times New Roman"/>
              <a:ea typeface="Times New Roman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/>
                <a:ea typeface="Times New Roman"/>
              </a:rPr>
              <a:t>«Сделать видимым –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/>
                <a:ea typeface="Times New Roman"/>
              </a:rPr>
              <a:t>значит спасти!»</a:t>
            </a:r>
            <a:endParaRPr lang="ru-RU" sz="40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 advTm="655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7772400" cy="5832648"/>
          </a:xfrm>
        </p:spPr>
        <p:txBody>
          <a:bodyPr/>
          <a:lstStyle/>
          <a:p>
            <a:r>
              <a:rPr lang="ru-RU" dirty="0" smtClean="0"/>
              <a:t>По статистике, каждое третье ДТП с участием пешеходов происходит в темное время суток. </a:t>
            </a:r>
          </a:p>
          <a:p>
            <a:endParaRPr lang="ru-RU" dirty="0"/>
          </a:p>
        </p:txBody>
      </p:sp>
      <p:pic>
        <p:nvPicPr>
          <p:cNvPr id="23554" name="Picture 2" descr="http://vesti-ural.ru/uploads/posts/2011-12/1323788577_131211_avaria-v-tagile0000.jpeg"/>
          <p:cNvPicPr>
            <a:picLocks noChangeAspect="1" noChangeArrowheads="1"/>
          </p:cNvPicPr>
          <p:nvPr/>
        </p:nvPicPr>
        <p:blipFill>
          <a:blip r:embed="rId2" cstate="print"/>
          <a:srcRect t="8214" b="17035"/>
          <a:stretch>
            <a:fillRect/>
          </a:stretch>
        </p:blipFill>
        <p:spPr bwMode="auto">
          <a:xfrm>
            <a:off x="1619672" y="2420888"/>
            <a:ext cx="6264696" cy="3661186"/>
          </a:xfrm>
          <a:prstGeom prst="rect">
            <a:avLst/>
          </a:prstGeom>
          <a:noFill/>
        </p:spPr>
      </p:pic>
    </p:spTree>
  </p:cSld>
  <p:clrMapOvr>
    <a:masterClrMapping/>
  </p:clrMapOvr>
  <p:transition advTm="530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наев\Desktop\Безопасный перекресток фото\Засветись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04" y="620688"/>
            <a:ext cx="8707896" cy="5805264"/>
          </a:xfrm>
          <a:prstGeom prst="rect">
            <a:avLst/>
          </a:prstGeom>
          <a:noFill/>
        </p:spPr>
      </p:pic>
    </p:spTree>
  </p:cSld>
  <p:clrMapOvr>
    <a:masterClrMapping/>
  </p:clrMapOvr>
  <p:transition advTm="5351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наев\Desktop\Безопасный перекресток фото\Засветись\пла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676456" cy="5784304"/>
          </a:xfrm>
          <a:prstGeom prst="rect">
            <a:avLst/>
          </a:prstGeom>
          <a:noFill/>
        </p:spPr>
      </p:pic>
    </p:spTree>
  </p:cSld>
  <p:clrMapOvr>
    <a:masterClrMapping/>
  </p:clrMapOvr>
  <p:transition advTm="7316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2592288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Сделать участников дорожного движения заметнее на дороге в темное время суток –</a:t>
            </a:r>
          </a:p>
          <a:p>
            <a:pPr algn="ctr">
              <a:buNone/>
            </a:pPr>
            <a:r>
              <a:rPr lang="ru-RU" sz="3600" dirty="0" smtClean="0"/>
              <a:t> главная цель нашей акции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5195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этом вам помогут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Всего несколько небольших </a:t>
            </a:r>
            <a:r>
              <a:rPr lang="ru-RU" b="1" dirty="0" smtClean="0">
                <a:latin typeface="Times New Roman"/>
                <a:ea typeface="Times New Roman"/>
              </a:rPr>
              <a:t>СВЕТОВОЗВРАЩАЮЩИХ элементов на одежде</a:t>
            </a:r>
            <a:r>
              <a:rPr lang="ru-RU" dirty="0" smtClean="0">
                <a:latin typeface="Times New Roman"/>
                <a:ea typeface="Times New Roman"/>
              </a:rPr>
              <a:t> - и водитель заметит пешехода уже за 130 метров! А при включенном дальнем свете —  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за 400 м! </a:t>
            </a:r>
          </a:p>
        </p:txBody>
      </p:sp>
    </p:spTree>
  </p:cSld>
  <p:clrMapOvr>
    <a:masterClrMapping/>
  </p:clrMapOvr>
  <p:transition advTm="734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самофиксирующиеся</a:t>
            </a:r>
            <a:r>
              <a:rPr lang="ru-RU" b="1" dirty="0" smtClean="0"/>
              <a:t> браслеты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Панаев\Desktop\Безопасный перекресток фото\Засветись\брас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608512" cy="4811084"/>
          </a:xfrm>
          <a:prstGeom prst="rect">
            <a:avLst/>
          </a:prstGeom>
          <a:noFill/>
        </p:spPr>
      </p:pic>
    </p:spTree>
  </p:cSld>
  <p:clrMapOvr>
    <a:masterClrMapping/>
  </p:clrMapOvr>
  <p:transition advTm="3775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пластиковые подвески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анаев\Desktop\Безопасный перекресток фото\Засветись\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745035" cy="4879816"/>
          </a:xfrm>
          <a:prstGeom prst="rect">
            <a:avLst/>
          </a:prstGeom>
          <a:noFill/>
        </p:spPr>
      </p:pic>
    </p:spTree>
  </p:cSld>
  <p:clrMapOvr>
    <a:masterClrMapping/>
  </p:clrMapOvr>
  <p:transition advTm="6302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анаев\Desktop\Безопасный перекресток фото\Засветись\Картин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056784" cy="5134097"/>
          </a:xfrm>
          <a:prstGeom prst="rect">
            <a:avLst/>
          </a:prstGeom>
          <a:noFill/>
        </p:spPr>
      </p:pic>
    </p:spTree>
  </p:cSld>
  <p:clrMapOvr>
    <a:masterClrMapping/>
  </p:clrMapOvr>
  <p:transition advTm="5273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</TotalTime>
  <Words>93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«Засветись!  Стань заметней на дороге»</vt:lpstr>
      <vt:lpstr>Слайд 2</vt:lpstr>
      <vt:lpstr>Слайд 3</vt:lpstr>
      <vt:lpstr>Слайд 4</vt:lpstr>
      <vt:lpstr>Слайд 5</vt:lpstr>
      <vt:lpstr>В этом вам помогут</vt:lpstr>
      <vt:lpstr>самофиксирующиеся браслеты </vt:lpstr>
      <vt:lpstr>пластиковые подвески </vt:lpstr>
      <vt:lpstr>значки</vt:lpstr>
      <vt:lpstr>термонаклейки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«Засветись!  Стань заметней на дороге»</dc:title>
  <dc:creator>Панаев</dc:creator>
  <cp:lastModifiedBy>Воронина</cp:lastModifiedBy>
  <cp:revision>6</cp:revision>
  <dcterms:created xsi:type="dcterms:W3CDTF">2012-11-15T04:46:19Z</dcterms:created>
  <dcterms:modified xsi:type="dcterms:W3CDTF">2020-09-09T11:14:47Z</dcterms:modified>
</cp:coreProperties>
</file>